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0B63-B764-4F0D-8971-2CB9323F414A}" type="datetimeFigureOut">
              <a:rPr lang="vi-VN" smtClean="0"/>
              <a:t>13/01/2021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B378-4196-4D8C-BEF5-137DB9C4AE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9214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0B63-B764-4F0D-8971-2CB9323F414A}" type="datetimeFigureOut">
              <a:rPr lang="vi-VN" smtClean="0"/>
              <a:t>13/01/2021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B378-4196-4D8C-BEF5-137DB9C4AE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416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0B63-B764-4F0D-8971-2CB9323F414A}" type="datetimeFigureOut">
              <a:rPr lang="vi-VN" smtClean="0"/>
              <a:t>13/01/2021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B378-4196-4D8C-BEF5-137DB9C4AE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53304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0B63-B764-4F0D-8971-2CB9323F414A}" type="datetimeFigureOut">
              <a:rPr lang="vi-VN" smtClean="0"/>
              <a:t>13/01/2021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B378-4196-4D8C-BEF5-137DB9C4AE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9260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0B63-B764-4F0D-8971-2CB9323F414A}" type="datetimeFigureOut">
              <a:rPr lang="vi-VN" smtClean="0"/>
              <a:t>13/01/2021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B378-4196-4D8C-BEF5-137DB9C4AE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5737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0B63-B764-4F0D-8971-2CB9323F414A}" type="datetimeFigureOut">
              <a:rPr lang="vi-VN" smtClean="0"/>
              <a:t>13/01/2021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B378-4196-4D8C-BEF5-137DB9C4AE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72496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0B63-B764-4F0D-8971-2CB9323F414A}" type="datetimeFigureOut">
              <a:rPr lang="vi-VN" smtClean="0"/>
              <a:t>13/01/2021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B378-4196-4D8C-BEF5-137DB9C4AE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5075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0B63-B764-4F0D-8971-2CB9323F414A}" type="datetimeFigureOut">
              <a:rPr lang="vi-VN" smtClean="0"/>
              <a:t>13/01/2021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B378-4196-4D8C-BEF5-137DB9C4AE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733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0B63-B764-4F0D-8971-2CB9323F414A}" type="datetimeFigureOut">
              <a:rPr lang="vi-VN" smtClean="0"/>
              <a:t>13/01/2021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B378-4196-4D8C-BEF5-137DB9C4AE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7201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0B63-B764-4F0D-8971-2CB9323F414A}" type="datetimeFigureOut">
              <a:rPr lang="vi-VN" smtClean="0"/>
              <a:t>13/01/2021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B378-4196-4D8C-BEF5-137DB9C4AE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93592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0B63-B764-4F0D-8971-2CB9323F414A}" type="datetimeFigureOut">
              <a:rPr lang="vi-VN" smtClean="0"/>
              <a:t>13/01/2021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0B378-4196-4D8C-BEF5-137DB9C4AE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7490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10B63-B764-4F0D-8971-2CB9323F414A}" type="datetimeFigureOut">
              <a:rPr lang="vi-VN" smtClean="0"/>
              <a:t>13/01/2021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0B378-4196-4D8C-BEF5-137DB9C4AE0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2653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905089"/>
            <a:ext cx="12191999" cy="3898139"/>
          </a:xfrm>
        </p:spPr>
        <p:txBody>
          <a:bodyPr>
            <a:normAutofit/>
          </a:bodyPr>
          <a:lstStyle/>
          <a:p>
            <a:r>
              <a:rPr lang="en-US" sz="115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 NGHỊ</a:t>
            </a:r>
            <a:br>
              <a:rPr lang="en-US" sz="115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 KẾT HỌC KÌ 1</a:t>
            </a:r>
            <a:r>
              <a:rPr lang="en-US" sz="5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 2020 - 2021</a:t>
            </a:r>
            <a:endParaRPr lang="vi-VN" sz="54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612524"/>
            <a:ext cx="12192000" cy="742556"/>
          </a:xfrm>
        </p:spPr>
        <p:txBody>
          <a:bodyPr>
            <a:normAutofit/>
          </a:bodyPr>
          <a:lstStyle/>
          <a:p>
            <a:pPr algn="r"/>
            <a:r>
              <a:rPr lang="en-US" sz="3200" b="1" i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 Viên, ngày 13 tháng 01 năm 2021</a:t>
            </a:r>
            <a:endParaRPr lang="vi-VN" sz="3200" b="1" i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20314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</a:t>
            </a:r>
            <a:r>
              <a:rPr lang="en-US" sz="32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 PHONG </a:t>
            </a:r>
            <a:endParaRPr lang="vi-VN" sz="3200"/>
          </a:p>
        </p:txBody>
      </p:sp>
    </p:spTree>
    <p:extLst>
      <p:ext uri="{BB962C8B-B14F-4D97-AF65-F5344CB8AC3E}">
        <p14:creationId xmlns:p14="http://schemas.microsoft.com/office/powerpoint/2010/main" val="60768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HỘI NGHỊ SƠ KẾT HỌC KÌ 1 NĂM HỌC 2020 - 2021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ĐẠI HỘI  LIÊN ĐỘI NĂM HỌC 2020-2021</dc:title>
  <dc:creator>haicuong@gmail.com</dc:creator>
  <cp:lastModifiedBy>haicuong@gmail.com</cp:lastModifiedBy>
  <cp:revision>5</cp:revision>
  <dcterms:created xsi:type="dcterms:W3CDTF">2020-09-23T02:31:38Z</dcterms:created>
  <dcterms:modified xsi:type="dcterms:W3CDTF">2021-01-13T07:10:49Z</dcterms:modified>
</cp:coreProperties>
</file>